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7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70" r:id="rId12"/>
    <p:sldId id="269" r:id="rId13"/>
    <p:sldId id="266" r:id="rId14"/>
    <p:sldId id="277" r:id="rId15"/>
    <p:sldId id="283" r:id="rId16"/>
    <p:sldId id="271" r:id="rId17"/>
    <p:sldId id="267" r:id="rId18"/>
    <p:sldId id="287" r:id="rId19"/>
    <p:sldId id="288" r:id="rId20"/>
    <p:sldId id="289" r:id="rId21"/>
    <p:sldId id="290" r:id="rId22"/>
    <p:sldId id="276" r:id="rId23"/>
    <p:sldId id="278" r:id="rId24"/>
    <p:sldId id="279" r:id="rId25"/>
    <p:sldId id="272" r:id="rId26"/>
    <p:sldId id="273" r:id="rId27"/>
    <p:sldId id="280" r:id="rId28"/>
    <p:sldId id="282" r:id="rId29"/>
    <p:sldId id="281" r:id="rId30"/>
    <p:sldId id="265" r:id="rId31"/>
    <p:sldId id="274" r:id="rId32"/>
    <p:sldId id="275" r:id="rId33"/>
    <p:sldId id="294" r:id="rId34"/>
    <p:sldId id="292" r:id="rId35"/>
    <p:sldId id="286" r:id="rId36"/>
    <p:sldId id="297" r:id="rId37"/>
    <p:sldId id="268" r:id="rId38"/>
    <p:sldId id="284" r:id="rId39"/>
    <p:sldId id="285" r:id="rId40"/>
    <p:sldId id="296" r:id="rId41"/>
    <p:sldId id="318" r:id="rId42"/>
    <p:sldId id="319" r:id="rId43"/>
    <p:sldId id="320" r:id="rId44"/>
    <p:sldId id="321" r:id="rId45"/>
    <p:sldId id="326" r:id="rId46"/>
    <p:sldId id="327" r:id="rId47"/>
    <p:sldId id="329" r:id="rId48"/>
    <p:sldId id="323" r:id="rId49"/>
    <p:sldId id="336" r:id="rId50"/>
    <p:sldId id="322" r:id="rId51"/>
    <p:sldId id="324" r:id="rId52"/>
    <p:sldId id="325" r:id="rId53"/>
    <p:sldId id="328" r:id="rId54"/>
    <p:sldId id="330" r:id="rId55"/>
    <p:sldId id="331" r:id="rId56"/>
    <p:sldId id="332" r:id="rId57"/>
    <p:sldId id="333" r:id="rId58"/>
    <p:sldId id="334" r:id="rId59"/>
    <p:sldId id="335" r:id="rId60"/>
    <p:sldId id="316" r:id="rId61"/>
  </p:sldIdLst>
  <p:sldSz cx="12192000" cy="6858000"/>
  <p:notesSz cx="6858000" cy="9144000"/>
  <p:defaultTextStyle>
    <a:defPPr>
      <a:defRPr lang="et-E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434" autoAdjust="0"/>
  </p:normalViewPr>
  <p:slideViewPr>
    <p:cSldViewPr snapToGrid="0">
      <p:cViewPr>
        <p:scale>
          <a:sx n="100" d="100"/>
          <a:sy n="100" d="100"/>
        </p:scale>
        <p:origin x="-462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itelsl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xmlns="" id="{78E0715B-F971-4319-B5C6-3A577115C2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t-EE"/>
              <a:t>Klõpsake juhteksemplari pealkirja laadi redigeerimiseks</a:t>
            </a:r>
          </a:p>
        </p:txBody>
      </p:sp>
      <p:sp>
        <p:nvSpPr>
          <p:cNvPr id="3" name="Alapealkiri 2">
            <a:extLst>
              <a:ext uri="{FF2B5EF4-FFF2-40B4-BE49-F238E27FC236}">
                <a16:creationId xmlns:a16="http://schemas.microsoft.com/office/drawing/2014/main" xmlns="" id="{8EF83D1F-B3E5-4228-A73F-16B214F0AF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t-EE"/>
              <a:t>Klõpsake juhteksemplari alapealkirja laadi redigeerimiseks</a:t>
            </a:r>
          </a:p>
        </p:txBody>
      </p:sp>
      <p:sp>
        <p:nvSpPr>
          <p:cNvPr id="4" name="Kuupäeva kohatäide 3">
            <a:extLst>
              <a:ext uri="{FF2B5EF4-FFF2-40B4-BE49-F238E27FC236}">
                <a16:creationId xmlns:a16="http://schemas.microsoft.com/office/drawing/2014/main" xmlns="" id="{F79BBFEE-D1D5-4E97-AB4E-8A748674F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61413-8AFC-4430-AD2D-91A73B8F1055}" type="datetimeFigureOut">
              <a:rPr lang="et-EE" smtClean="0"/>
              <a:t>27.02.2020</a:t>
            </a:fld>
            <a:endParaRPr lang="et-EE"/>
          </a:p>
        </p:txBody>
      </p:sp>
      <p:sp>
        <p:nvSpPr>
          <p:cNvPr id="5" name="Jaluse kohatäide 4">
            <a:extLst>
              <a:ext uri="{FF2B5EF4-FFF2-40B4-BE49-F238E27FC236}">
                <a16:creationId xmlns:a16="http://schemas.microsoft.com/office/drawing/2014/main" xmlns="" id="{8A35DC53-19E7-4CC8-9557-63D996222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>
            <a:extLst>
              <a:ext uri="{FF2B5EF4-FFF2-40B4-BE49-F238E27FC236}">
                <a16:creationId xmlns:a16="http://schemas.microsoft.com/office/drawing/2014/main" xmlns="" id="{BF647E3F-ED32-4B21-A5A7-F1843A67B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8D674-49DC-4606-93CC-BA1A8D7963CD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370259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itel ja vertikaal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xmlns="" id="{3BA1CCA9-058D-4B26-8B5E-9F4660C6A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Klõpsake juhteksemplari pealkirja laadi redigeerimiseks</a:t>
            </a:r>
          </a:p>
        </p:txBody>
      </p:sp>
      <p:sp>
        <p:nvSpPr>
          <p:cNvPr id="3" name="Vertikaalteksti kohatäide 2">
            <a:extLst>
              <a:ext uri="{FF2B5EF4-FFF2-40B4-BE49-F238E27FC236}">
                <a16:creationId xmlns:a16="http://schemas.microsoft.com/office/drawing/2014/main" xmlns="" id="{EE9ACFDB-7136-4296-B0DB-30F078ADD1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Kuupäeva kohatäide 3">
            <a:extLst>
              <a:ext uri="{FF2B5EF4-FFF2-40B4-BE49-F238E27FC236}">
                <a16:creationId xmlns:a16="http://schemas.microsoft.com/office/drawing/2014/main" xmlns="" id="{38CEEE90-7FA5-4E96-BDCC-15C65CF3AA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61413-8AFC-4430-AD2D-91A73B8F1055}" type="datetimeFigureOut">
              <a:rPr lang="et-EE" smtClean="0"/>
              <a:t>27.02.2020</a:t>
            </a:fld>
            <a:endParaRPr lang="et-EE"/>
          </a:p>
        </p:txBody>
      </p:sp>
      <p:sp>
        <p:nvSpPr>
          <p:cNvPr id="5" name="Jaluse kohatäide 4">
            <a:extLst>
              <a:ext uri="{FF2B5EF4-FFF2-40B4-BE49-F238E27FC236}">
                <a16:creationId xmlns:a16="http://schemas.microsoft.com/office/drawing/2014/main" xmlns="" id="{994A54CC-5F61-4088-8A9C-2F680D310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>
            <a:extLst>
              <a:ext uri="{FF2B5EF4-FFF2-40B4-BE49-F238E27FC236}">
                <a16:creationId xmlns:a16="http://schemas.microsoft.com/office/drawing/2014/main" xmlns="" id="{F38C69B5-EEBC-4DB5-AF80-76B144D47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8D674-49DC-4606-93CC-BA1A8D7963CD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864667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altiitel ja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altiitel 1">
            <a:extLst>
              <a:ext uri="{FF2B5EF4-FFF2-40B4-BE49-F238E27FC236}">
                <a16:creationId xmlns:a16="http://schemas.microsoft.com/office/drawing/2014/main" xmlns="" id="{28EB8D38-FAE3-42EB-B7B6-C03A30D7C5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t-EE"/>
              <a:t>Klõpsake juhteksemplari pealkirja laadi redigeerimiseks</a:t>
            </a:r>
          </a:p>
        </p:txBody>
      </p:sp>
      <p:sp>
        <p:nvSpPr>
          <p:cNvPr id="3" name="Vertikaalteksti kohatäide 2">
            <a:extLst>
              <a:ext uri="{FF2B5EF4-FFF2-40B4-BE49-F238E27FC236}">
                <a16:creationId xmlns:a16="http://schemas.microsoft.com/office/drawing/2014/main" xmlns="" id="{4EDC7A04-1B3A-4D76-9A9F-E7E90E1573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Kuupäeva kohatäide 3">
            <a:extLst>
              <a:ext uri="{FF2B5EF4-FFF2-40B4-BE49-F238E27FC236}">
                <a16:creationId xmlns:a16="http://schemas.microsoft.com/office/drawing/2014/main" xmlns="" id="{8504F3E5-E2CC-4AB7-87C5-519C6F1CC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61413-8AFC-4430-AD2D-91A73B8F1055}" type="datetimeFigureOut">
              <a:rPr lang="et-EE" smtClean="0"/>
              <a:t>27.02.2020</a:t>
            </a:fld>
            <a:endParaRPr lang="et-EE"/>
          </a:p>
        </p:txBody>
      </p:sp>
      <p:sp>
        <p:nvSpPr>
          <p:cNvPr id="5" name="Jaluse kohatäide 4">
            <a:extLst>
              <a:ext uri="{FF2B5EF4-FFF2-40B4-BE49-F238E27FC236}">
                <a16:creationId xmlns:a16="http://schemas.microsoft.com/office/drawing/2014/main" xmlns="" id="{1F3E025A-6C1E-4B1A-A3CC-57A20EA03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>
            <a:extLst>
              <a:ext uri="{FF2B5EF4-FFF2-40B4-BE49-F238E27FC236}">
                <a16:creationId xmlns:a16="http://schemas.microsoft.com/office/drawing/2014/main" xmlns="" id="{93062823-B74E-4CEA-8D32-16DCC87F4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8D674-49DC-4606-93CC-BA1A8D7963CD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520668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ealkiri j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xmlns="" id="{53986EB1-C89D-483B-9745-8D132475B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Klõpsake juhteksemplari pealkirja laadi redigeerimiseks</a:t>
            </a:r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xmlns="" id="{907EC25C-0FB4-48A5-8A0B-E47ABC99AB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Kuupäeva kohatäide 3">
            <a:extLst>
              <a:ext uri="{FF2B5EF4-FFF2-40B4-BE49-F238E27FC236}">
                <a16:creationId xmlns:a16="http://schemas.microsoft.com/office/drawing/2014/main" xmlns="" id="{60001790-C92D-4516-A6A1-E1F873709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61413-8AFC-4430-AD2D-91A73B8F1055}" type="datetimeFigureOut">
              <a:rPr lang="et-EE" smtClean="0"/>
              <a:t>27.02.2020</a:t>
            </a:fld>
            <a:endParaRPr lang="et-EE"/>
          </a:p>
        </p:txBody>
      </p:sp>
      <p:sp>
        <p:nvSpPr>
          <p:cNvPr id="5" name="Jaluse kohatäide 4">
            <a:extLst>
              <a:ext uri="{FF2B5EF4-FFF2-40B4-BE49-F238E27FC236}">
                <a16:creationId xmlns:a16="http://schemas.microsoft.com/office/drawing/2014/main" xmlns="" id="{64FF4296-CC0E-46FB-9BB6-16FC3960C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>
            <a:extLst>
              <a:ext uri="{FF2B5EF4-FFF2-40B4-BE49-F238E27FC236}">
                <a16:creationId xmlns:a16="http://schemas.microsoft.com/office/drawing/2014/main" xmlns="" id="{71227254-CEDE-41CE-814C-5A49E6644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8D674-49DC-4606-93CC-BA1A8D7963CD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962633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Jaotise pä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xmlns="" id="{FBC35318-A2CD-4C19-B692-93E4429910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t-EE"/>
              <a:t>Klõpsake juhteksemplari pealkirja laadi redigeerimiseks</a:t>
            </a:r>
          </a:p>
        </p:txBody>
      </p:sp>
      <p:sp>
        <p:nvSpPr>
          <p:cNvPr id="3" name="Teksti kohatäide 2">
            <a:extLst>
              <a:ext uri="{FF2B5EF4-FFF2-40B4-BE49-F238E27FC236}">
                <a16:creationId xmlns:a16="http://schemas.microsoft.com/office/drawing/2014/main" xmlns="" id="{80F09DEC-442D-48D3-83C4-3FCA40E2AA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4" name="Kuupäeva kohatäide 3">
            <a:extLst>
              <a:ext uri="{FF2B5EF4-FFF2-40B4-BE49-F238E27FC236}">
                <a16:creationId xmlns:a16="http://schemas.microsoft.com/office/drawing/2014/main" xmlns="" id="{63E0CCA1-EF2F-442F-94C1-9F355AD67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61413-8AFC-4430-AD2D-91A73B8F1055}" type="datetimeFigureOut">
              <a:rPr lang="et-EE" smtClean="0"/>
              <a:t>27.02.2020</a:t>
            </a:fld>
            <a:endParaRPr lang="et-EE"/>
          </a:p>
        </p:txBody>
      </p:sp>
      <p:sp>
        <p:nvSpPr>
          <p:cNvPr id="5" name="Jaluse kohatäide 4">
            <a:extLst>
              <a:ext uri="{FF2B5EF4-FFF2-40B4-BE49-F238E27FC236}">
                <a16:creationId xmlns:a16="http://schemas.microsoft.com/office/drawing/2014/main" xmlns="" id="{1E97BB14-C4C6-4FBE-8C83-D85DE057E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>
            <a:extLst>
              <a:ext uri="{FF2B5EF4-FFF2-40B4-BE49-F238E27FC236}">
                <a16:creationId xmlns:a16="http://schemas.microsoft.com/office/drawing/2014/main" xmlns="" id="{9E7D36F3-1A5B-4005-A3AD-312C7CBB8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8D674-49DC-4606-93CC-BA1A8D7963CD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577371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xmlns="" id="{EADF418D-0B4B-4E24-BA3C-B4593FEF5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Klõpsake juhteksemplari pealkirja laadi redigeerimiseks</a:t>
            </a:r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xmlns="" id="{FDDE810F-77EE-42F1-935E-5E9F80E019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Sisu kohatäide 3">
            <a:extLst>
              <a:ext uri="{FF2B5EF4-FFF2-40B4-BE49-F238E27FC236}">
                <a16:creationId xmlns:a16="http://schemas.microsoft.com/office/drawing/2014/main" xmlns="" id="{0827345F-8CBB-4F71-AFD5-6D8DB4D5E4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5" name="Kuupäeva kohatäide 4">
            <a:extLst>
              <a:ext uri="{FF2B5EF4-FFF2-40B4-BE49-F238E27FC236}">
                <a16:creationId xmlns:a16="http://schemas.microsoft.com/office/drawing/2014/main" xmlns="" id="{590D3F9E-135B-40F6-8675-D7D823549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61413-8AFC-4430-AD2D-91A73B8F1055}" type="datetimeFigureOut">
              <a:rPr lang="et-EE" smtClean="0"/>
              <a:t>27.02.2020</a:t>
            </a:fld>
            <a:endParaRPr lang="et-EE"/>
          </a:p>
        </p:txBody>
      </p:sp>
      <p:sp>
        <p:nvSpPr>
          <p:cNvPr id="6" name="Jaluse kohatäide 5">
            <a:extLst>
              <a:ext uri="{FF2B5EF4-FFF2-40B4-BE49-F238E27FC236}">
                <a16:creationId xmlns:a16="http://schemas.microsoft.com/office/drawing/2014/main" xmlns="" id="{CC9DB910-A2F2-4FF7-B502-57A9E5604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aidinumbri kohatäide 6">
            <a:extLst>
              <a:ext uri="{FF2B5EF4-FFF2-40B4-BE49-F238E27FC236}">
                <a16:creationId xmlns:a16="http://schemas.microsoft.com/office/drawing/2014/main" xmlns="" id="{F6E18D35-3181-4C50-AC8C-C9CCFADC8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8D674-49DC-4606-93CC-BA1A8D7963CD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818317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õrdl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xmlns="" id="{0BEBB80F-2A2E-4694-8C63-10FEC62A2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t-EE"/>
              <a:t>Klõpsake juhteksemplari pealkirja laadi redigeerimiseks</a:t>
            </a:r>
          </a:p>
        </p:txBody>
      </p:sp>
      <p:sp>
        <p:nvSpPr>
          <p:cNvPr id="3" name="Teksti kohatäide 2">
            <a:extLst>
              <a:ext uri="{FF2B5EF4-FFF2-40B4-BE49-F238E27FC236}">
                <a16:creationId xmlns:a16="http://schemas.microsoft.com/office/drawing/2014/main" xmlns="" id="{F4796F44-C9EC-4748-9001-EEA37E8EB8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4" name="Sisu kohatäide 3">
            <a:extLst>
              <a:ext uri="{FF2B5EF4-FFF2-40B4-BE49-F238E27FC236}">
                <a16:creationId xmlns:a16="http://schemas.microsoft.com/office/drawing/2014/main" xmlns="" id="{8838A8B2-5A0E-4343-BF68-D36EE2BB3B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5" name="Teksti kohatäide 4">
            <a:extLst>
              <a:ext uri="{FF2B5EF4-FFF2-40B4-BE49-F238E27FC236}">
                <a16:creationId xmlns:a16="http://schemas.microsoft.com/office/drawing/2014/main" xmlns="" id="{CF7B043A-FB9D-4F7A-B10C-BF6C7A60A8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6" name="Sisu kohatäide 5">
            <a:extLst>
              <a:ext uri="{FF2B5EF4-FFF2-40B4-BE49-F238E27FC236}">
                <a16:creationId xmlns:a16="http://schemas.microsoft.com/office/drawing/2014/main" xmlns="" id="{72AB1562-DDC5-4EEC-86B7-180CF185A4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7" name="Kuupäeva kohatäide 6">
            <a:extLst>
              <a:ext uri="{FF2B5EF4-FFF2-40B4-BE49-F238E27FC236}">
                <a16:creationId xmlns:a16="http://schemas.microsoft.com/office/drawing/2014/main" xmlns="" id="{A8F1B40A-EE3C-45C6-BFE2-567365F24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61413-8AFC-4430-AD2D-91A73B8F1055}" type="datetimeFigureOut">
              <a:rPr lang="et-EE" smtClean="0"/>
              <a:t>27.02.2020</a:t>
            </a:fld>
            <a:endParaRPr lang="et-EE"/>
          </a:p>
        </p:txBody>
      </p:sp>
      <p:sp>
        <p:nvSpPr>
          <p:cNvPr id="8" name="Jaluse kohatäide 7">
            <a:extLst>
              <a:ext uri="{FF2B5EF4-FFF2-40B4-BE49-F238E27FC236}">
                <a16:creationId xmlns:a16="http://schemas.microsoft.com/office/drawing/2014/main" xmlns="" id="{6A968D9A-1F94-4612-A693-99ACCFE56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9" name="Slaidinumbri kohatäide 8">
            <a:extLst>
              <a:ext uri="{FF2B5EF4-FFF2-40B4-BE49-F238E27FC236}">
                <a16:creationId xmlns:a16="http://schemas.microsoft.com/office/drawing/2014/main" xmlns="" id="{050E98A9-C35A-4EFA-A411-06A9A66AA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8D674-49DC-4606-93CC-BA1A8D7963CD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4170570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inult pealki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xmlns="" id="{38C0AFE5-177B-4933-8C49-38D43CE65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Klõpsake juhteksemplari pealkirja laadi redigeerimiseks</a:t>
            </a:r>
          </a:p>
        </p:txBody>
      </p:sp>
      <p:sp>
        <p:nvSpPr>
          <p:cNvPr id="3" name="Kuupäeva kohatäide 2">
            <a:extLst>
              <a:ext uri="{FF2B5EF4-FFF2-40B4-BE49-F238E27FC236}">
                <a16:creationId xmlns:a16="http://schemas.microsoft.com/office/drawing/2014/main" xmlns="" id="{D3132B8E-E347-4AE5-B952-24B433E32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61413-8AFC-4430-AD2D-91A73B8F1055}" type="datetimeFigureOut">
              <a:rPr lang="et-EE" smtClean="0"/>
              <a:t>27.02.2020</a:t>
            </a:fld>
            <a:endParaRPr lang="et-EE"/>
          </a:p>
        </p:txBody>
      </p:sp>
      <p:sp>
        <p:nvSpPr>
          <p:cNvPr id="4" name="Jaluse kohatäide 3">
            <a:extLst>
              <a:ext uri="{FF2B5EF4-FFF2-40B4-BE49-F238E27FC236}">
                <a16:creationId xmlns:a16="http://schemas.microsoft.com/office/drawing/2014/main" xmlns="" id="{A172E30A-7831-43A2-B960-5EF6250E8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5" name="Slaidinumbri kohatäide 4">
            <a:extLst>
              <a:ext uri="{FF2B5EF4-FFF2-40B4-BE49-F238E27FC236}">
                <a16:creationId xmlns:a16="http://schemas.microsoft.com/office/drawing/2014/main" xmlns="" id="{2B4D7CC3-385E-4259-A4B3-E310CE51E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8D674-49DC-4606-93CC-BA1A8D7963CD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890262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üh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uupäeva kohatäide 1">
            <a:extLst>
              <a:ext uri="{FF2B5EF4-FFF2-40B4-BE49-F238E27FC236}">
                <a16:creationId xmlns:a16="http://schemas.microsoft.com/office/drawing/2014/main" xmlns="" id="{6C024604-EACE-4559-9840-875E476FC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61413-8AFC-4430-AD2D-91A73B8F1055}" type="datetimeFigureOut">
              <a:rPr lang="et-EE" smtClean="0"/>
              <a:t>27.02.2020</a:t>
            </a:fld>
            <a:endParaRPr lang="et-EE"/>
          </a:p>
        </p:txBody>
      </p:sp>
      <p:sp>
        <p:nvSpPr>
          <p:cNvPr id="3" name="Jaluse kohatäide 2">
            <a:extLst>
              <a:ext uri="{FF2B5EF4-FFF2-40B4-BE49-F238E27FC236}">
                <a16:creationId xmlns:a16="http://schemas.microsoft.com/office/drawing/2014/main" xmlns="" id="{39A938EE-1A96-4FCE-B094-EF9FDBFA7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aidinumbri kohatäide 3">
            <a:extLst>
              <a:ext uri="{FF2B5EF4-FFF2-40B4-BE49-F238E27FC236}">
                <a16:creationId xmlns:a16="http://schemas.microsoft.com/office/drawing/2014/main" xmlns="" id="{348A16BB-3AF2-46B9-89F9-B39AAF229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8D674-49DC-4606-93CC-BA1A8D7963CD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421034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Pealdiseg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xmlns="" id="{9401388A-9514-4D62-863F-9B130F1EF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t-EE"/>
              <a:t>Klõpsake juhteksemplari pealkirja laadi redigeerimiseks</a:t>
            </a:r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xmlns="" id="{E96400E2-2F8F-4E8F-9AE5-09FF7E57F0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xmlns="" id="{CE428E66-F9B6-4B5E-B6E0-7173C2B36F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5" name="Kuupäeva kohatäide 4">
            <a:extLst>
              <a:ext uri="{FF2B5EF4-FFF2-40B4-BE49-F238E27FC236}">
                <a16:creationId xmlns:a16="http://schemas.microsoft.com/office/drawing/2014/main" xmlns="" id="{E5C84B9A-4DFC-4F02-BDD5-47567A8C8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61413-8AFC-4430-AD2D-91A73B8F1055}" type="datetimeFigureOut">
              <a:rPr lang="et-EE" smtClean="0"/>
              <a:t>27.02.2020</a:t>
            </a:fld>
            <a:endParaRPr lang="et-EE"/>
          </a:p>
        </p:txBody>
      </p:sp>
      <p:sp>
        <p:nvSpPr>
          <p:cNvPr id="6" name="Jaluse kohatäide 5">
            <a:extLst>
              <a:ext uri="{FF2B5EF4-FFF2-40B4-BE49-F238E27FC236}">
                <a16:creationId xmlns:a16="http://schemas.microsoft.com/office/drawing/2014/main" xmlns="" id="{45A12099-D63A-4171-B8F3-65CE39404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aidinumbri kohatäide 6">
            <a:extLst>
              <a:ext uri="{FF2B5EF4-FFF2-40B4-BE49-F238E27FC236}">
                <a16:creationId xmlns:a16="http://schemas.microsoft.com/office/drawing/2014/main" xmlns="" id="{D39B913D-0A3D-4AA2-BE5E-0CD1E6CB3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8D674-49DC-4606-93CC-BA1A8D7963CD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163117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ldiallkirjaga pi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xmlns="" id="{A2BA4AB0-1E7B-4820-AF47-D381B253D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t-EE"/>
              <a:t>Klõpsake juhteksemplari pealkirja laadi redigeerimiseks</a:t>
            </a:r>
          </a:p>
        </p:txBody>
      </p:sp>
      <p:sp>
        <p:nvSpPr>
          <p:cNvPr id="3" name="Pildi kohatäide 2">
            <a:extLst>
              <a:ext uri="{FF2B5EF4-FFF2-40B4-BE49-F238E27FC236}">
                <a16:creationId xmlns:a16="http://schemas.microsoft.com/office/drawing/2014/main" xmlns="" id="{A76C6809-6059-47ED-A778-54E6E43470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t-EE"/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xmlns="" id="{BD2924A6-E34E-4B01-A530-8B32079275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5" name="Kuupäeva kohatäide 4">
            <a:extLst>
              <a:ext uri="{FF2B5EF4-FFF2-40B4-BE49-F238E27FC236}">
                <a16:creationId xmlns:a16="http://schemas.microsoft.com/office/drawing/2014/main" xmlns="" id="{C3227946-D149-4BD3-BE9A-F26BB7656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61413-8AFC-4430-AD2D-91A73B8F1055}" type="datetimeFigureOut">
              <a:rPr lang="et-EE" smtClean="0"/>
              <a:t>27.02.2020</a:t>
            </a:fld>
            <a:endParaRPr lang="et-EE"/>
          </a:p>
        </p:txBody>
      </p:sp>
      <p:sp>
        <p:nvSpPr>
          <p:cNvPr id="6" name="Jaluse kohatäide 5">
            <a:extLst>
              <a:ext uri="{FF2B5EF4-FFF2-40B4-BE49-F238E27FC236}">
                <a16:creationId xmlns:a16="http://schemas.microsoft.com/office/drawing/2014/main" xmlns="" id="{3F729FF4-109C-4569-9BF7-4F350997B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aidinumbri kohatäide 6">
            <a:extLst>
              <a:ext uri="{FF2B5EF4-FFF2-40B4-BE49-F238E27FC236}">
                <a16:creationId xmlns:a16="http://schemas.microsoft.com/office/drawing/2014/main" xmlns="" id="{E24EFD3E-1670-44E6-A067-E30D23AA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8D674-49DC-4606-93CC-BA1A8D7963CD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859221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ja kohatäide 1">
            <a:extLst>
              <a:ext uri="{FF2B5EF4-FFF2-40B4-BE49-F238E27FC236}">
                <a16:creationId xmlns:a16="http://schemas.microsoft.com/office/drawing/2014/main" xmlns="" id="{9C4445E6-4262-493A-AF53-21791AF2B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t-EE"/>
              <a:t>Klõpsake juhteksemplari pealkirja laadi redigeerimiseks</a:t>
            </a:r>
          </a:p>
        </p:txBody>
      </p:sp>
      <p:sp>
        <p:nvSpPr>
          <p:cNvPr id="3" name="Teksti kohatäide 2">
            <a:extLst>
              <a:ext uri="{FF2B5EF4-FFF2-40B4-BE49-F238E27FC236}">
                <a16:creationId xmlns:a16="http://schemas.microsoft.com/office/drawing/2014/main" xmlns="" id="{8E16A797-02DA-4DFC-A459-26E75A5D93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Kuupäeva kohatäide 3">
            <a:extLst>
              <a:ext uri="{FF2B5EF4-FFF2-40B4-BE49-F238E27FC236}">
                <a16:creationId xmlns:a16="http://schemas.microsoft.com/office/drawing/2014/main" xmlns="" id="{69584F97-09A5-44A2-B631-AED9778C29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061413-8AFC-4430-AD2D-91A73B8F1055}" type="datetimeFigureOut">
              <a:rPr lang="et-EE" smtClean="0"/>
              <a:t>27.02.2020</a:t>
            </a:fld>
            <a:endParaRPr lang="et-EE"/>
          </a:p>
        </p:txBody>
      </p:sp>
      <p:sp>
        <p:nvSpPr>
          <p:cNvPr id="5" name="Jaluse kohatäide 4">
            <a:extLst>
              <a:ext uri="{FF2B5EF4-FFF2-40B4-BE49-F238E27FC236}">
                <a16:creationId xmlns:a16="http://schemas.microsoft.com/office/drawing/2014/main" xmlns="" id="{35779BD4-545E-4CF7-8BB9-58B596EFF2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t-EE"/>
          </a:p>
        </p:txBody>
      </p:sp>
      <p:sp>
        <p:nvSpPr>
          <p:cNvPr id="6" name="Slaidinumbri kohatäide 5">
            <a:extLst>
              <a:ext uri="{FF2B5EF4-FFF2-40B4-BE49-F238E27FC236}">
                <a16:creationId xmlns:a16="http://schemas.microsoft.com/office/drawing/2014/main" xmlns="" id="{AA43335F-BE8F-4E0D-93DE-87D908C5D0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A8D674-49DC-4606-93CC-BA1A8D7963CD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796030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t-E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xmlns="" id="{FD03A21A-6ED0-468E-8BB3-74B3F3602F0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t-EE" dirty="0"/>
              <a:t>KAS ON LINNUKESEL MURET?</a:t>
            </a:r>
          </a:p>
        </p:txBody>
      </p:sp>
      <p:sp>
        <p:nvSpPr>
          <p:cNvPr id="3" name="Alapealkiri 2">
            <a:extLst>
              <a:ext uri="{FF2B5EF4-FFF2-40B4-BE49-F238E27FC236}">
                <a16:creationId xmlns:a16="http://schemas.microsoft.com/office/drawing/2014/main" xmlns="" id="{E8C7F71C-518D-4F32-9548-2F3AEBC8EF2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t-EE" dirty="0"/>
              <a:t>MIDRIHOBUDE PROJEKT</a:t>
            </a:r>
          </a:p>
          <a:p>
            <a:r>
              <a:rPr lang="et-EE" dirty="0"/>
              <a:t>JAANUAR – VEEBRUAR 2020</a:t>
            </a:r>
          </a:p>
        </p:txBody>
      </p:sp>
    </p:spTree>
    <p:extLst>
      <p:ext uri="{BB962C8B-B14F-4D97-AF65-F5344CB8AC3E}">
        <p14:creationId xmlns:p14="http://schemas.microsoft.com/office/powerpoint/2010/main" val="2112461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xmlns="" id="{8AFE75B6-07FE-446F-BD89-1EEE48580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5" name="Sisu kohatäide 4">
            <a:extLst>
              <a:ext uri="{FF2B5EF4-FFF2-40B4-BE49-F238E27FC236}">
                <a16:creationId xmlns:a16="http://schemas.microsoft.com/office/drawing/2014/main" xmlns="" id="{E191DF30-4C08-4BA5-B5D1-D1D47B0341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4021639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xmlns="" id="{8A09C3DC-01A1-4E73-B16D-71F1BBEC5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5" name="Sisu kohatäide 4">
            <a:extLst>
              <a:ext uri="{FF2B5EF4-FFF2-40B4-BE49-F238E27FC236}">
                <a16:creationId xmlns:a16="http://schemas.microsoft.com/office/drawing/2014/main" xmlns="" id="{88118B74-76C0-4D6F-9C71-E67B7B235E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4028363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xmlns="" id="{0F909160-7A61-4C42-8A45-19AB9FF05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5" name="Sisu kohatäide 4">
            <a:extLst>
              <a:ext uri="{FF2B5EF4-FFF2-40B4-BE49-F238E27FC236}">
                <a16:creationId xmlns:a16="http://schemas.microsoft.com/office/drawing/2014/main" xmlns="" id="{D869FCB0-3FB2-4C4D-A2C7-E37A408A27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968120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xmlns="" id="{182BD539-5AD3-411B-ABF7-99B06B5DF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5" name="Sisu kohatäide 4">
            <a:extLst>
              <a:ext uri="{FF2B5EF4-FFF2-40B4-BE49-F238E27FC236}">
                <a16:creationId xmlns:a16="http://schemas.microsoft.com/office/drawing/2014/main" xmlns="" id="{CFC81DB8-2B85-4910-ACA4-4BBC918B86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655433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xmlns="" id="{10B50D2F-104E-4451-891E-11799416A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5" name="Sisu kohatäide 4">
            <a:extLst>
              <a:ext uri="{FF2B5EF4-FFF2-40B4-BE49-F238E27FC236}">
                <a16:creationId xmlns:a16="http://schemas.microsoft.com/office/drawing/2014/main" xmlns="" id="{7CD69A07-3E39-4144-9569-F22A4A0108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629514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xmlns="" id="{C6227198-49E6-49F0-B437-2D071484D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5" name="Sisu kohatäide 4">
            <a:extLst>
              <a:ext uri="{FF2B5EF4-FFF2-40B4-BE49-F238E27FC236}">
                <a16:creationId xmlns:a16="http://schemas.microsoft.com/office/drawing/2014/main" xmlns="" id="{ACF7F5D1-8FF0-4E59-9D14-BCD7DC178F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839664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xmlns="" id="{D746612C-61BC-4C99-8E2B-2B11A027B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5" name="Sisu kohatäide 4">
            <a:extLst>
              <a:ext uri="{FF2B5EF4-FFF2-40B4-BE49-F238E27FC236}">
                <a16:creationId xmlns:a16="http://schemas.microsoft.com/office/drawing/2014/main" xmlns="" id="{2B07A813-CB33-4CAB-8FCE-CF58889405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699298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xmlns="" id="{1082A746-33D2-46FC-8946-8674AEDDD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5" name="Sisu kohatäide 4">
            <a:extLst>
              <a:ext uri="{FF2B5EF4-FFF2-40B4-BE49-F238E27FC236}">
                <a16:creationId xmlns:a16="http://schemas.microsoft.com/office/drawing/2014/main" xmlns="" id="{19319E41-E559-4218-AAA7-B01F0C0DEE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729580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xmlns="" id="{C8D869DA-39A8-4228-8883-0CBDEB56E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5" name="Sisu kohatäide 4">
            <a:extLst>
              <a:ext uri="{FF2B5EF4-FFF2-40B4-BE49-F238E27FC236}">
                <a16:creationId xmlns:a16="http://schemas.microsoft.com/office/drawing/2014/main" xmlns="" id="{AF91BCDD-D44B-4466-B59F-11EEAB8A9A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575189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xmlns="" id="{6C98C0A6-D000-4D32-AF84-304696D5C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5" name="Sisu kohatäide 4">
            <a:extLst>
              <a:ext uri="{FF2B5EF4-FFF2-40B4-BE49-F238E27FC236}">
                <a16:creationId xmlns:a16="http://schemas.microsoft.com/office/drawing/2014/main" xmlns="" id="{1CE07772-048E-47E9-8183-76F6626551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66046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xmlns="" id="{5A1D60C9-91C8-4F45-B517-FB2D536F1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5" name="Sisu kohatäide 4">
            <a:extLst>
              <a:ext uri="{FF2B5EF4-FFF2-40B4-BE49-F238E27FC236}">
                <a16:creationId xmlns:a16="http://schemas.microsoft.com/office/drawing/2014/main" xmlns="" id="{53B63803-5324-42D2-8C1E-899D83C0C1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927196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xmlns="" id="{F72A49ED-5EFD-4741-8B53-707C8DA48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5" name="Sisu kohatäide 4">
            <a:extLst>
              <a:ext uri="{FF2B5EF4-FFF2-40B4-BE49-F238E27FC236}">
                <a16:creationId xmlns:a16="http://schemas.microsoft.com/office/drawing/2014/main" xmlns="" id="{57394B8B-1207-4E46-B8CD-D46476E7A6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352350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xmlns="" id="{76B62A57-B3BC-4B6C-87A1-3407B876B6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5" name="Sisu kohatäide 4">
            <a:extLst>
              <a:ext uri="{FF2B5EF4-FFF2-40B4-BE49-F238E27FC236}">
                <a16:creationId xmlns:a16="http://schemas.microsoft.com/office/drawing/2014/main" xmlns="" id="{0D128170-BEC7-4E79-A4C4-B5DD5BF682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900643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xmlns="" id="{25921196-A86B-44FA-8430-2A3F61E1D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5" name="Sisu kohatäide 4">
            <a:extLst>
              <a:ext uri="{FF2B5EF4-FFF2-40B4-BE49-F238E27FC236}">
                <a16:creationId xmlns:a16="http://schemas.microsoft.com/office/drawing/2014/main" xmlns="" id="{C60ED42D-7BBA-4044-A58F-BA473670BD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4091348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xmlns="" id="{381E9675-8C13-45CF-B2DC-D638CEB01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5" name="Sisu kohatäide 4">
            <a:extLst>
              <a:ext uri="{FF2B5EF4-FFF2-40B4-BE49-F238E27FC236}">
                <a16:creationId xmlns:a16="http://schemas.microsoft.com/office/drawing/2014/main" xmlns="" id="{59A532C4-F1B5-4DF6-B384-5F77C190B0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343066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xmlns="" id="{2580F599-5860-4AD0-BB54-70E26C18E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5" name="Sisu kohatäide 4">
            <a:extLst>
              <a:ext uri="{FF2B5EF4-FFF2-40B4-BE49-F238E27FC236}">
                <a16:creationId xmlns:a16="http://schemas.microsoft.com/office/drawing/2014/main" xmlns="" id="{01C9834B-A5A0-4A79-BC9C-0B4B351658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396526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xmlns="" id="{4AFF49E7-C0F6-4427-8E23-EC138E2FA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5" name="Sisu kohatäide 4">
            <a:extLst>
              <a:ext uri="{FF2B5EF4-FFF2-40B4-BE49-F238E27FC236}">
                <a16:creationId xmlns:a16="http://schemas.microsoft.com/office/drawing/2014/main" xmlns="" id="{B878AACD-2FDA-494A-A9B1-42BFC006A9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515646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xmlns="" id="{5329F401-EE20-4342-8137-18FE6CCC9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5" name="Sisu kohatäide 4">
            <a:extLst>
              <a:ext uri="{FF2B5EF4-FFF2-40B4-BE49-F238E27FC236}">
                <a16:creationId xmlns:a16="http://schemas.microsoft.com/office/drawing/2014/main" xmlns="" id="{D3ED445F-F02C-4B64-8F72-DBEA49FE6C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810640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xmlns="" id="{46BEF12A-9B76-414E-A243-F0E4F87E1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5" name="Sisu kohatäide 4">
            <a:extLst>
              <a:ext uri="{FF2B5EF4-FFF2-40B4-BE49-F238E27FC236}">
                <a16:creationId xmlns:a16="http://schemas.microsoft.com/office/drawing/2014/main" xmlns="" id="{162AA599-A13D-4571-AB34-28BCC7D7C5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313110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xmlns="" id="{01984042-C27F-415F-85F9-2F06CAC38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5" name="Sisu kohatäide 4">
            <a:extLst>
              <a:ext uri="{FF2B5EF4-FFF2-40B4-BE49-F238E27FC236}">
                <a16:creationId xmlns:a16="http://schemas.microsoft.com/office/drawing/2014/main" xmlns="" id="{7B7F90F7-492E-45CD-9745-4F01F61280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787126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xmlns="" id="{43BD1A66-5006-4217-923F-13EA3B8DC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5" name="Sisu kohatäide 4">
            <a:extLst>
              <a:ext uri="{FF2B5EF4-FFF2-40B4-BE49-F238E27FC236}">
                <a16:creationId xmlns:a16="http://schemas.microsoft.com/office/drawing/2014/main" xmlns="" id="{2CD245B5-21E8-4948-AC84-4547F05F49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955099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xmlns="" id="{255AA692-BB30-4C67-9D6D-0F28BEB0E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11" name="Sisu kohatäide 10">
            <a:extLst>
              <a:ext uri="{FF2B5EF4-FFF2-40B4-BE49-F238E27FC236}">
                <a16:creationId xmlns:a16="http://schemas.microsoft.com/office/drawing/2014/main" xmlns="" id="{DE21DE0A-97FF-4EA1-A8F9-3A327F6BC0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4046233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xmlns="" id="{4FFA5E17-EB26-474C-B735-8F1C3CB6F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9" name="Sisu kohatäide 8">
            <a:extLst>
              <a:ext uri="{FF2B5EF4-FFF2-40B4-BE49-F238E27FC236}">
                <a16:creationId xmlns:a16="http://schemas.microsoft.com/office/drawing/2014/main" xmlns="" id="{E7C1B315-33F2-43D8-B849-9E69C40DB5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856814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xmlns="" id="{77931EBA-28FA-4508-AC38-FDE13BB1B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5" name="Sisu kohatäide 4">
            <a:extLst>
              <a:ext uri="{FF2B5EF4-FFF2-40B4-BE49-F238E27FC236}">
                <a16:creationId xmlns:a16="http://schemas.microsoft.com/office/drawing/2014/main" xmlns="" id="{3D94CB99-BDEF-46ED-A682-EC8AD12D53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808758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xmlns="" id="{151053D5-83D3-40DF-AEC2-B91B11800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5" name="Sisu kohatäide 4">
            <a:extLst>
              <a:ext uri="{FF2B5EF4-FFF2-40B4-BE49-F238E27FC236}">
                <a16:creationId xmlns:a16="http://schemas.microsoft.com/office/drawing/2014/main" xmlns="" id="{A08C653E-4447-49B7-9530-180A38162C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364605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xmlns="" id="{D35CD509-703F-4CA8-89D5-A6CD4FDAF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5" name="Sisu kohatäide 4">
            <a:extLst>
              <a:ext uri="{FF2B5EF4-FFF2-40B4-BE49-F238E27FC236}">
                <a16:creationId xmlns:a16="http://schemas.microsoft.com/office/drawing/2014/main" xmlns="" id="{CEF558FA-19E3-444B-A343-D1DA73356B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563226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xmlns="" id="{73F2E9EC-4B63-4216-A424-192453F0C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5" name="Sisu kohatäide 4">
            <a:extLst>
              <a:ext uri="{FF2B5EF4-FFF2-40B4-BE49-F238E27FC236}">
                <a16:creationId xmlns:a16="http://schemas.microsoft.com/office/drawing/2014/main" xmlns="" id="{8226D8AD-B41A-46A3-B851-96C1710B2D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650235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xmlns="" id="{C55E4426-60D8-4F78-AA39-9EAAE4041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5" name="Sisu kohatäide 4">
            <a:extLst>
              <a:ext uri="{FF2B5EF4-FFF2-40B4-BE49-F238E27FC236}">
                <a16:creationId xmlns:a16="http://schemas.microsoft.com/office/drawing/2014/main" xmlns="" id="{1A6F8AC9-F5E2-4ED4-9860-4DF222BD87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320110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xmlns="" id="{59496402-F5DB-43AB-88AE-79E8B6454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5" name="Sisu kohatäide 4">
            <a:extLst>
              <a:ext uri="{FF2B5EF4-FFF2-40B4-BE49-F238E27FC236}">
                <a16:creationId xmlns:a16="http://schemas.microsoft.com/office/drawing/2014/main" xmlns="" id="{03B0D288-EE24-46F3-8921-2CCB0C2630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171669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xmlns="" id="{5768A236-8AC2-4E44-8193-083E57566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5" name="Sisu kohatäide 4">
            <a:extLst>
              <a:ext uri="{FF2B5EF4-FFF2-40B4-BE49-F238E27FC236}">
                <a16:creationId xmlns:a16="http://schemas.microsoft.com/office/drawing/2014/main" xmlns="" id="{770EAAFA-1478-4D51-8A99-9911D29E5E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748734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xmlns="" id="{E0E74871-F82F-4812-80B5-85F26A1C0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5" name="Sisu kohatäide 4">
            <a:extLst>
              <a:ext uri="{FF2B5EF4-FFF2-40B4-BE49-F238E27FC236}">
                <a16:creationId xmlns:a16="http://schemas.microsoft.com/office/drawing/2014/main" xmlns="" id="{0673896D-6E86-462A-867C-4E857CBA59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88448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xmlns="" id="{F06DB34E-C5C9-420B-95FC-8ED82BD25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5" name="Sisu kohatäide 4">
            <a:extLst>
              <a:ext uri="{FF2B5EF4-FFF2-40B4-BE49-F238E27FC236}">
                <a16:creationId xmlns:a16="http://schemas.microsoft.com/office/drawing/2014/main" xmlns="" id="{1B5745E6-5709-439C-80B1-AB9B4EFA6A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114892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xmlns="" id="{0A247196-7059-4386-96AA-7ACD35C74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 dirty="0"/>
          </a:p>
        </p:txBody>
      </p:sp>
      <p:pic>
        <p:nvPicPr>
          <p:cNvPr id="5" name="Sisu kohatäide 4">
            <a:extLst>
              <a:ext uri="{FF2B5EF4-FFF2-40B4-BE49-F238E27FC236}">
                <a16:creationId xmlns:a16="http://schemas.microsoft.com/office/drawing/2014/main" xmlns="" id="{7B1B5D61-D9EF-411A-8554-2F5B99934F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442818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xmlns="" id="{89167E44-9213-4907-93AB-67473B8DE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5" name="Sisu kohatäide 4">
            <a:extLst>
              <a:ext uri="{FF2B5EF4-FFF2-40B4-BE49-F238E27FC236}">
                <a16:creationId xmlns:a16="http://schemas.microsoft.com/office/drawing/2014/main" xmlns="" id="{07AFC115-1D37-4441-A85B-8B45477AB0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961914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="" xmlns:a16="http://schemas.microsoft.com/office/drawing/2014/main" id="{8C493DCE-5456-439D-BBD7-A9937B407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8" name="Sisu kohatäide 7">
            <a:extLst>
              <a:ext uri="{FF2B5EF4-FFF2-40B4-BE49-F238E27FC236}">
                <a16:creationId xmlns="" xmlns:a16="http://schemas.microsoft.com/office/drawing/2014/main" id="{B338328D-7CBF-4A60-868F-00589DFBAF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707528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="" xmlns:a16="http://schemas.microsoft.com/office/drawing/2014/main" id="{605A1EDC-DF9D-40C6-8603-88797AEC2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5" name="Sisu kohatäide 4">
            <a:extLst>
              <a:ext uri="{FF2B5EF4-FFF2-40B4-BE49-F238E27FC236}">
                <a16:creationId xmlns="" xmlns:a16="http://schemas.microsoft.com/office/drawing/2014/main" id="{E671C8FF-5597-4590-90ED-DEF0CFC7A0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795873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="" xmlns:a16="http://schemas.microsoft.com/office/drawing/2014/main" id="{CC2F3B9B-1C21-4D28-8897-EFE454B79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5" name="Sisu kohatäide 4">
            <a:extLst>
              <a:ext uri="{FF2B5EF4-FFF2-40B4-BE49-F238E27FC236}">
                <a16:creationId xmlns="" xmlns:a16="http://schemas.microsoft.com/office/drawing/2014/main" id="{8AD659BE-F4F9-4382-8907-B927EFC2E0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932061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="" xmlns:a16="http://schemas.microsoft.com/office/drawing/2014/main" id="{8E98B7FC-BB8A-4FDA-962B-920B7113C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5" name="Sisu kohatäide 4">
            <a:extLst>
              <a:ext uri="{FF2B5EF4-FFF2-40B4-BE49-F238E27FC236}">
                <a16:creationId xmlns="" xmlns:a16="http://schemas.microsoft.com/office/drawing/2014/main" id="{F200E50E-A9DB-4F4F-BDC9-C0F09CA50F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428338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="" xmlns:a16="http://schemas.microsoft.com/office/drawing/2014/main" id="{9100B86F-42B1-4299-94CB-B67588E60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5" name="Sisu kohatäide 4">
            <a:extLst>
              <a:ext uri="{FF2B5EF4-FFF2-40B4-BE49-F238E27FC236}">
                <a16:creationId xmlns="" xmlns:a16="http://schemas.microsoft.com/office/drawing/2014/main" id="{2B10417D-086B-4B2D-A2E9-689A14C1BF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589555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="" xmlns:a16="http://schemas.microsoft.com/office/drawing/2014/main" id="{0FA7C7F3-7F90-4BCD-8F6C-839302749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5" name="Sisu kohatäide 4">
            <a:extLst>
              <a:ext uri="{FF2B5EF4-FFF2-40B4-BE49-F238E27FC236}">
                <a16:creationId xmlns="" xmlns:a16="http://schemas.microsoft.com/office/drawing/2014/main" id="{0388E5A7-0F54-45F8-830B-221C87AEEC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412591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="" xmlns:a16="http://schemas.microsoft.com/office/drawing/2014/main" id="{F2423CAB-D1E6-4429-9C0C-70C2F3041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5" name="Sisu kohatäide 4">
            <a:extLst>
              <a:ext uri="{FF2B5EF4-FFF2-40B4-BE49-F238E27FC236}">
                <a16:creationId xmlns="" xmlns:a16="http://schemas.microsoft.com/office/drawing/2014/main" id="{E7BA4877-F6DF-4F7B-A85E-754FE92B64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259124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="" xmlns:a16="http://schemas.microsoft.com/office/drawing/2014/main" id="{B732D3D1-32CF-4CBC-AD09-8B463EFCE6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5" name="Sisu kohatäide 4">
            <a:extLst>
              <a:ext uri="{FF2B5EF4-FFF2-40B4-BE49-F238E27FC236}">
                <a16:creationId xmlns="" xmlns:a16="http://schemas.microsoft.com/office/drawing/2014/main" id="{0AA3C0B3-4F39-4C8F-BC77-BDF78CD134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990068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="" xmlns:a16="http://schemas.microsoft.com/office/drawing/2014/main" id="{38D614DF-506C-4CBC-B85E-7D3686709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5" name="Sisu kohatäide 4">
            <a:extLst>
              <a:ext uri="{FF2B5EF4-FFF2-40B4-BE49-F238E27FC236}">
                <a16:creationId xmlns="" xmlns:a16="http://schemas.microsoft.com/office/drawing/2014/main" id="{9F07A6B2-403C-4E1F-A526-E526F571AF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445523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xmlns="" id="{F1B7DB04-E4F1-48D3-86F7-6E1B567EF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5" name="Sisu kohatäide 4">
            <a:extLst>
              <a:ext uri="{FF2B5EF4-FFF2-40B4-BE49-F238E27FC236}">
                <a16:creationId xmlns:a16="http://schemas.microsoft.com/office/drawing/2014/main" xmlns="" id="{2CF97728-ADA8-4346-AD6C-2CA4A8650F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291080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="" xmlns:a16="http://schemas.microsoft.com/office/drawing/2014/main" id="{7CC704DB-1B9D-4839-8AC3-3087BC80D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5" name="Sisu kohatäide 4">
            <a:extLst>
              <a:ext uri="{FF2B5EF4-FFF2-40B4-BE49-F238E27FC236}">
                <a16:creationId xmlns="" xmlns:a16="http://schemas.microsoft.com/office/drawing/2014/main" id="{FDB453CD-C0C7-4428-92BB-BFE1ED3191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170143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="" xmlns:a16="http://schemas.microsoft.com/office/drawing/2014/main" id="{1E50D23A-68C8-4DFF-8626-8003970DA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5" name="Sisu kohatäide 4">
            <a:extLst>
              <a:ext uri="{FF2B5EF4-FFF2-40B4-BE49-F238E27FC236}">
                <a16:creationId xmlns="" xmlns:a16="http://schemas.microsoft.com/office/drawing/2014/main" id="{E636CB6A-E6D6-4DD1-B78E-338840683D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848560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="" xmlns:a16="http://schemas.microsoft.com/office/drawing/2014/main" id="{7D9ED36E-097A-4E27-B538-FB43BA4F9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5" name="Sisu kohatäide 4">
            <a:extLst>
              <a:ext uri="{FF2B5EF4-FFF2-40B4-BE49-F238E27FC236}">
                <a16:creationId xmlns="" xmlns:a16="http://schemas.microsoft.com/office/drawing/2014/main" id="{99A9E3B7-2FE5-4F72-8BFA-45135F8CF7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876308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="" xmlns:a16="http://schemas.microsoft.com/office/drawing/2014/main" id="{9D657412-4AAB-420C-871B-B88B3933E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5" name="Sisu kohatäide 4">
            <a:extLst>
              <a:ext uri="{FF2B5EF4-FFF2-40B4-BE49-F238E27FC236}">
                <a16:creationId xmlns="" xmlns:a16="http://schemas.microsoft.com/office/drawing/2014/main" id="{0585F9F1-0EE0-4B89-B713-B679B3218E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516904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="" xmlns:a16="http://schemas.microsoft.com/office/drawing/2014/main" id="{2AE01385-FFEB-4ABD-A7C7-215FD5AB0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5" name="Sisu kohatäide 4">
            <a:extLst>
              <a:ext uri="{FF2B5EF4-FFF2-40B4-BE49-F238E27FC236}">
                <a16:creationId xmlns="" xmlns:a16="http://schemas.microsoft.com/office/drawing/2014/main" id="{D3AA5DCA-E4AC-4D16-B917-0AF5D4F599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17828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="" xmlns:a16="http://schemas.microsoft.com/office/drawing/2014/main" id="{DF72F84C-3CAD-4082-884A-AA0CC41CE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5" name="Sisu kohatäide 4">
            <a:extLst>
              <a:ext uri="{FF2B5EF4-FFF2-40B4-BE49-F238E27FC236}">
                <a16:creationId xmlns="" xmlns:a16="http://schemas.microsoft.com/office/drawing/2014/main" id="{D95EA621-4B0C-41A1-9FFC-4467AF0206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042405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="" xmlns:a16="http://schemas.microsoft.com/office/drawing/2014/main" id="{0CBEDFE6-F11A-448D-AAC2-18216A264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5" name="Sisu kohatäide 4">
            <a:extLst>
              <a:ext uri="{FF2B5EF4-FFF2-40B4-BE49-F238E27FC236}">
                <a16:creationId xmlns="" xmlns:a16="http://schemas.microsoft.com/office/drawing/2014/main" id="{FBAEED02-B9DC-427D-8D6D-CE57FAE8A1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50631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="" xmlns:a16="http://schemas.microsoft.com/office/drawing/2014/main" id="{2C5AD234-F3AD-4115-A620-75A275209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5" name="Sisu kohatäide 4">
            <a:extLst>
              <a:ext uri="{FF2B5EF4-FFF2-40B4-BE49-F238E27FC236}">
                <a16:creationId xmlns="" xmlns:a16="http://schemas.microsoft.com/office/drawing/2014/main" id="{977AA743-79A5-40D8-BC51-B8884554D3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987339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="" xmlns:a16="http://schemas.microsoft.com/office/drawing/2014/main" id="{8C96F59C-49E5-4808-990E-CF8C418AF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5" name="Sisu kohatäide 4">
            <a:extLst>
              <a:ext uri="{FF2B5EF4-FFF2-40B4-BE49-F238E27FC236}">
                <a16:creationId xmlns="" xmlns:a16="http://schemas.microsoft.com/office/drawing/2014/main" id="{2257C739-5318-487C-A742-F6592F4AEB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06232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="" xmlns:a16="http://schemas.microsoft.com/office/drawing/2014/main" id="{60C8A986-F180-40C3-A64A-6FAD5627D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5" name="Sisu kohatäide 4">
            <a:extLst>
              <a:ext uri="{FF2B5EF4-FFF2-40B4-BE49-F238E27FC236}">
                <a16:creationId xmlns="" xmlns:a16="http://schemas.microsoft.com/office/drawing/2014/main" id="{14C2F505-F2C8-4774-B974-5FC6052B22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425162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xmlns="" id="{1285B1CC-7BCC-4A4B-9F2A-018130718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5" name="Sisu kohatäide 4">
            <a:extLst>
              <a:ext uri="{FF2B5EF4-FFF2-40B4-BE49-F238E27FC236}">
                <a16:creationId xmlns:a16="http://schemas.microsoft.com/office/drawing/2014/main" xmlns="" id="{F2EA7167-5461-4441-8FF9-33CD9C81D3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448009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xmlns="" id="{C5720318-4A8C-48C9-8FF0-32843FD3A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xmlns="" id="{90C49DD1-4E98-47FB-B668-7157A5DF65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t-EE" dirty="0" smtClean="0"/>
              <a:t>                          </a:t>
            </a:r>
          </a:p>
          <a:p>
            <a:pPr marL="0" indent="0">
              <a:buNone/>
            </a:pPr>
            <a:endParaRPr lang="et-EE" dirty="0"/>
          </a:p>
          <a:p>
            <a:pPr marL="0" indent="0">
              <a:buNone/>
            </a:pPr>
            <a:endParaRPr lang="et-EE" dirty="0" smtClean="0"/>
          </a:p>
          <a:p>
            <a:pPr marL="0" indent="0">
              <a:buNone/>
            </a:pPr>
            <a:endParaRPr lang="et-EE" dirty="0"/>
          </a:p>
          <a:p>
            <a:pPr marL="0" indent="0">
              <a:buNone/>
            </a:pPr>
            <a:r>
              <a:rPr lang="et-EE" dirty="0" smtClean="0"/>
              <a:t>                              TÄNAME </a:t>
            </a:r>
            <a:r>
              <a:rPr lang="et-EE" dirty="0"/>
              <a:t>KUULAMAST JA VAATAMAST!</a:t>
            </a:r>
          </a:p>
        </p:txBody>
      </p:sp>
    </p:spTree>
    <p:extLst>
      <p:ext uri="{BB962C8B-B14F-4D97-AF65-F5344CB8AC3E}">
        <p14:creationId xmlns:p14="http://schemas.microsoft.com/office/powerpoint/2010/main" val="2729509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xmlns="" id="{25975BF4-95D2-4039-A065-C5A38C5AF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5" name="Sisu kohatäide 4">
            <a:extLst>
              <a:ext uri="{FF2B5EF4-FFF2-40B4-BE49-F238E27FC236}">
                <a16:creationId xmlns:a16="http://schemas.microsoft.com/office/drawing/2014/main" xmlns="" id="{8BCB95D8-606D-45EF-B315-CF0F7FC387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620117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xmlns="" id="{A3742356-357A-4705-A2F1-44B4B2AF0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5" name="Sisu kohatäide 4">
            <a:extLst>
              <a:ext uri="{FF2B5EF4-FFF2-40B4-BE49-F238E27FC236}">
                <a16:creationId xmlns:a16="http://schemas.microsoft.com/office/drawing/2014/main" xmlns="" id="{B7091DD7-5EC9-4CAC-AE03-6775AACD8C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4172823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xmlns="" id="{AE1C9FC9-3AEF-4F77-82B1-83CB36271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5" name="Sisu kohatäide 4">
            <a:extLst>
              <a:ext uri="{FF2B5EF4-FFF2-40B4-BE49-F238E27FC236}">
                <a16:creationId xmlns:a16="http://schemas.microsoft.com/office/drawing/2014/main" xmlns="" id="{E54AAB72-673B-40E9-AFCB-9E39D16386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56625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'i kujundu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18</Words>
  <Application>Microsoft Office PowerPoint</Application>
  <PresentationFormat>Widescreen</PresentationFormat>
  <Paragraphs>8</Paragraphs>
  <Slides>60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4" baseType="lpstr">
      <vt:lpstr>Arial</vt:lpstr>
      <vt:lpstr>Calibri</vt:lpstr>
      <vt:lpstr>Calibri Light</vt:lpstr>
      <vt:lpstr>Office'i kujundus</vt:lpstr>
      <vt:lpstr>KAS ON LINNUKESEL MURET?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KAS ON LINNUKESEL MURET?</dc:title>
  <dc:creator>Kasutaja</dc:creator>
  <cp:lastModifiedBy>Midrihobud</cp:lastModifiedBy>
  <cp:revision>13</cp:revision>
  <dcterms:created xsi:type="dcterms:W3CDTF">2020-02-25T18:58:56Z</dcterms:created>
  <dcterms:modified xsi:type="dcterms:W3CDTF">2020-02-27T11:36:58Z</dcterms:modified>
</cp:coreProperties>
</file>